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9.png" ContentType="image/png"/>
  <Override PartName="/ppt/media/image57.png" ContentType="image/png"/>
  <Override PartName="/ppt/media/image28.jpeg" ContentType="image/jpeg"/>
  <Override PartName="/ppt/media/image1.png" ContentType="image/png"/>
  <Override PartName="/ppt/media/image58.png" ContentType="image/png"/>
  <Override PartName="/ppt/media/image2.png" ContentType="image/png"/>
  <Override PartName="/ppt/media/image59.png" ContentType="image/png"/>
  <Override PartName="/ppt/media/image17.jpeg" ContentType="image/jpeg"/>
  <Override PartName="/ppt/media/image3.png" ContentType="image/png"/>
  <Override PartName="/ppt/media/image70.png" ContentType="image/png"/>
  <Override PartName="/ppt/media/image4.png" ContentType="image/png"/>
  <Override PartName="/ppt/media/image71.png" ContentType="image/png"/>
  <Override PartName="/ppt/media/image5.png" ContentType="image/png"/>
  <Override PartName="/ppt/media/image34.jpeg" ContentType="image/jpe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29.png" ContentType="image/png"/>
  <Override PartName="/ppt/media/image14.jpeg" ContentType="image/jpeg"/>
  <Override PartName="/ppt/media/image15.jpeg" ContentType="image/jpeg"/>
  <Override PartName="/ppt/media/image63.jpeg" ContentType="image/jpeg"/>
  <Override PartName="/ppt/media/image16.png" ContentType="image/png"/>
  <Override PartName="/ppt/media/image52.jpeg" ContentType="image/jpe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64.png" ContentType="image/png"/>
  <Override PartName="/ppt/media/image22.jpeg" ContentType="image/jpeg"/>
  <Override PartName="/ppt/media/image47.jpeg" ContentType="image/jpeg"/>
  <Override PartName="/ppt/media/image23.png" ContentType="image/png"/>
  <Override PartName="/ppt/media/image24.jpeg" ContentType="image/jpeg"/>
  <Override PartName="/ppt/media/image25.png" ContentType="image/png"/>
  <Override PartName="/ppt/media/image36.jpeg" ContentType="image/jpeg"/>
  <Override PartName="/ppt/media/image37.png" ContentType="image/png"/>
  <Override PartName="/ppt/media/image26.jpeg" ContentType="image/jpeg"/>
  <Override PartName="/ppt/media/image27.jpeg" ContentType="image/jpeg"/>
  <Override PartName="/ppt/media/image30.jpeg" ContentType="image/jpeg"/>
  <Override PartName="/ppt/media/image31.png" ContentType="image/png"/>
  <Override PartName="/ppt/media/image32.jpeg" ContentType="image/jpeg"/>
  <Override PartName="/ppt/media/image62.png" ContentType="image/png"/>
  <Override PartName="/ppt/media/image33.jpeg" ContentType="image/jpeg"/>
  <Override PartName="/ppt/media/image35.png" ContentType="image/png"/>
  <Override PartName="/ppt/media/image38.jpeg" ContentType="image/jpeg"/>
  <Override PartName="/ppt/media/image45.png" ContentType="image/png"/>
  <Override PartName="/ppt/media/image39.jpeg" ContentType="image/jpeg"/>
  <Override PartName="/ppt/media/image40.png" ContentType="image/png"/>
  <Override PartName="/ppt/media/image41.jpeg" ContentType="image/jpeg"/>
  <Override PartName="/ppt/media/image42.png" ContentType="image/png"/>
  <Override PartName="/ppt/media/image43.png" ContentType="image/png"/>
  <Override PartName="/ppt/media/image44.png" ContentType="image/png"/>
  <Override PartName="/ppt/media/image46.png" ContentType="image/png"/>
  <Override PartName="/ppt/media/image55.jpeg" ContentType="image/jpeg"/>
  <Override PartName="/ppt/media/image48.png" ContentType="image/png"/>
  <Override PartName="/ppt/media/image49.png" ContentType="image/png"/>
  <Override PartName="/ppt/media/image50.png" ContentType="image/png"/>
  <Override PartName="/ppt/media/image51.png" ContentType="image/png"/>
  <Override PartName="/ppt/media/image53.jpeg" ContentType="image/jpeg"/>
  <Override PartName="/ppt/media/image54.jpeg" ContentType="image/jpeg"/>
  <Override PartName="/ppt/media/image56.png" ContentType="image/png"/>
  <Override PartName="/ppt/media/image60.png" ContentType="image/png"/>
  <Override PartName="/ppt/media/image61.png" ContentType="image/png"/>
  <Override PartName="/ppt/media/image65.jpeg" ContentType="image/jpeg"/>
  <Override PartName="/ppt/media/image66.jpeg" ContentType="image/jpeg"/>
  <Override PartName="/ppt/media/image67.jpeg" ContentType="image/jpeg"/>
  <Override PartName="/ppt/media/image68.jpeg" ContentType="image/jpeg"/>
  <Override PartName="/ppt/media/image69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pic>
        <p:nvPicPr>
          <p:cNvPr id="46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2362320" y="4038480"/>
            <a:ext cx="6476760" cy="8476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0" rIns="0" tIns="0" bIns="0" anchor="ctr"/>
          <a:p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1234440"/>
            <a:ext cx="9143640" cy="319680"/>
          </a:xfrm>
          <a:prstGeom prst="rect">
            <a:avLst/>
          </a:prstGeom>
          <a:solidFill>
            <a:srgbClr val="ffffff"/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1" name="Image 1" descr=""/>
          <p:cNvPicPr/>
          <p:nvPr/>
        </p:nvPicPr>
        <p:blipFill>
          <a:blip r:embed="rId2"/>
          <a:stretch/>
        </p:blipFill>
        <p:spPr>
          <a:xfrm>
            <a:off x="-5760" y="1295640"/>
            <a:ext cx="9186120" cy="117360"/>
          </a:xfrm>
          <a:prstGeom prst="rect">
            <a:avLst/>
          </a:prstGeom>
          <a:ln>
            <a:noFill/>
          </a:ln>
        </p:spPr>
      </p:pic>
      <p:pic>
        <p:nvPicPr>
          <p:cNvPr id="2" name="Image 4" descr=""/>
          <p:cNvPicPr/>
          <p:nvPr/>
        </p:nvPicPr>
        <p:blipFill>
          <a:blip r:embed="rId3"/>
          <a:srcRect l="8" t="0" r="36851" b="0"/>
          <a:stretch/>
        </p:blipFill>
        <p:spPr>
          <a:xfrm>
            <a:off x="127080" y="6248160"/>
            <a:ext cx="2949480" cy="54144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0" y="5970960"/>
            <a:ext cx="9143640" cy="886680"/>
          </a:xfrm>
          <a:prstGeom prst="rect">
            <a:avLst/>
          </a:prstGeom>
          <a:solidFill>
            <a:srgbClr val="ffffff"/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PlaceHolder 3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en-US" sz="4400" spc="-1" strike="noStrike" cap="all">
                <a:solidFill>
                  <a:srgbClr val="775f55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Modifiez le style du titre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/>
          </p:nvPr>
        </p:nvSpPr>
        <p:spPr>
          <a:xfrm>
            <a:off x="4240080" y="236520"/>
            <a:ext cx="3712320" cy="652680"/>
          </a:xfrm>
          <a:prstGeom prst="rect">
            <a:avLst/>
          </a:prstGeom>
        </p:spPr>
        <p:txBody>
          <a:bodyPr lIns="90000" rIns="90000" tIns="45000" bIns="45000" anchor="ctr"/>
          <a:p>
            <a:endParaRPr lang="fr-FR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/>
          </p:nvPr>
        </p:nvSpPr>
        <p:spPr>
          <a:xfrm>
            <a:off x="8001000" y="228600"/>
            <a:ext cx="837720" cy="3805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fld id="{70E02167-D814-4A07-9251-7A20D8C6C008}" type="slidenum">
              <a:rPr lang="fr-FR" sz="1800" spc="-1" strike="noStrike">
                <a:solidFill>
                  <a:srgbClr val="775f55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7" name="Image 1" descr=""/>
          <p:cNvPicPr/>
          <p:nvPr/>
        </p:nvPicPr>
        <p:blipFill>
          <a:blip r:embed="rId4"/>
          <a:stretch/>
        </p:blipFill>
        <p:spPr>
          <a:xfrm>
            <a:off x="0" y="6232680"/>
            <a:ext cx="9143640" cy="459720"/>
          </a:xfrm>
          <a:prstGeom prst="rect">
            <a:avLst/>
          </a:prstGeom>
          <a:ln>
            <a:noFill/>
          </a:ln>
        </p:spPr>
      </p:pic>
      <p:pic>
        <p:nvPicPr>
          <p:cNvPr id="8" name="Image 11" descr=""/>
          <p:cNvPicPr/>
          <p:nvPr/>
        </p:nvPicPr>
        <p:blipFill>
          <a:blip r:embed="rId5"/>
          <a:srcRect l="8" t="0" r="36851" b="0"/>
          <a:stretch/>
        </p:blipFill>
        <p:spPr>
          <a:xfrm>
            <a:off x="117720" y="132480"/>
            <a:ext cx="2060640" cy="378360"/>
          </a:xfrm>
          <a:prstGeom prst="rect">
            <a:avLst/>
          </a:prstGeom>
          <a:ln>
            <a:noFill/>
          </a:ln>
        </p:spPr>
      </p:pic>
      <p:sp>
        <p:nvSpPr>
          <p:cNvPr id="9" name="CustomShape 6"/>
          <p:cNvSpPr/>
          <p:nvPr/>
        </p:nvSpPr>
        <p:spPr>
          <a:xfrm>
            <a:off x="3042720" y="6310440"/>
            <a:ext cx="15134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venir Light"/>
              </a:rPr>
              <a:t>N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CustomShape 7"/>
          <p:cNvSpPr/>
          <p:nvPr/>
        </p:nvSpPr>
        <p:spPr>
          <a:xfrm>
            <a:off x="4661280" y="6310440"/>
            <a:ext cx="14137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fr-FR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venir Light"/>
              </a:rPr>
              <a:t>D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CustomShape 8"/>
          <p:cNvSpPr/>
          <p:nvPr/>
        </p:nvSpPr>
        <p:spPr>
          <a:xfrm>
            <a:off x="6075360" y="6297120"/>
            <a:ext cx="14137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fr-FR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venir Light"/>
              </a:rPr>
              <a:t>R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9"/>
          <p:cNvSpPr/>
          <p:nvPr/>
        </p:nvSpPr>
        <p:spPr>
          <a:xfrm>
            <a:off x="7729920" y="6310440"/>
            <a:ext cx="14137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fr-FR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venir Light"/>
              </a:rPr>
              <a:t>C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Cliquez pour éditer le format du plan de texte</a:t>
            </a:r>
            <a:endParaRPr lang="en-US" sz="2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Second niveau de plan</a:t>
            </a:r>
            <a:endParaRPr lang="en-US" sz="2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Troisième niveau de plan</a:t>
            </a:r>
            <a:endParaRPr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Quatrième niveau de plan</a:t>
            </a:r>
            <a:endParaRPr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Cinquième niveau de plan</a:t>
            </a:r>
            <a:endParaRPr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Sixième niveau de plan</a:t>
            </a:r>
            <a:endParaRPr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Septième niveau de plan</a:t>
            </a:r>
            <a:endParaRPr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jpeg"/><Relationship Id="rId3" Type="http://schemas.openxmlformats.org/officeDocument/2006/relationships/image" Target="../media/image39.jpeg"/><Relationship Id="rId4" Type="http://schemas.openxmlformats.org/officeDocument/2006/relationships/image" Target="../media/image40.png"/><Relationship Id="rId5" Type="http://schemas.openxmlformats.org/officeDocument/2006/relationships/image" Target="../media/image41.jpeg"/><Relationship Id="rId6" Type="http://schemas.openxmlformats.org/officeDocument/2006/relationships/image" Target="../media/image42.png"/><Relationship Id="rId7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jpe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9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jpeg"/><Relationship Id="rId3" Type="http://schemas.openxmlformats.org/officeDocument/2006/relationships/image" Target="../media/image53.jpeg"/><Relationship Id="rId4" Type="http://schemas.openxmlformats.org/officeDocument/2006/relationships/image" Target="../media/image54.jpeg"/><Relationship Id="rId5" Type="http://schemas.openxmlformats.org/officeDocument/2006/relationships/image" Target="../media/image55.jpeg"/><Relationship Id="rId6" Type="http://schemas.openxmlformats.org/officeDocument/2006/relationships/image" Target="../media/image56.png"/><Relationship Id="rId7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jpeg"/><Relationship Id="rId8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image" Target="../media/image65.jpeg"/><Relationship Id="rId3" Type="http://schemas.openxmlformats.org/officeDocument/2006/relationships/image" Target="../media/image66.jpeg"/><Relationship Id="rId4" Type="http://schemas.openxmlformats.org/officeDocument/2006/relationships/image" Target="../media/image67.jpeg"/><Relationship Id="rId5" Type="http://schemas.openxmlformats.org/officeDocument/2006/relationships/image" Target="../media/image68.jpeg"/><Relationship Id="rId6" Type="http://schemas.openxmlformats.org/officeDocument/2006/relationships/image" Target="../media/image69.png"/><Relationship Id="rId7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70.png"/><Relationship Id="rId2" Type="http://schemas.openxmlformats.org/officeDocument/2006/relationships/image" Target="../media/image71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7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image" Target="../media/image22.jpeg"/><Relationship Id="rId4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jpeg"/><Relationship Id="rId3" Type="http://schemas.openxmlformats.org/officeDocument/2006/relationships/image" Target="../media/image25.pn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jpeg"/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jpeg"/><Relationship Id="rId7" Type="http://schemas.openxmlformats.org/officeDocument/2006/relationships/image" Target="../media/image35.png"/><Relationship Id="rId8" Type="http://schemas.openxmlformats.org/officeDocument/2006/relationships/image" Target="../media/image36.jpeg"/><Relationship Id="rId9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971640" y="1124640"/>
            <a:ext cx="7560360" cy="2188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1" lang="en-US" sz="4400" spc="-1" strike="noStrike" cap="all">
                <a:solidFill>
                  <a:srgbClr val="775f55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BTS NDRC</a:t>
            </a:r>
            <a:r>
              <a:rPr b="1" lang="en-US" sz="4400" spc="-1" strike="noStrike" cap="all">
                <a:solidFill>
                  <a:srgbClr val="775f55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
</a:t>
            </a:r>
            <a:r>
              <a:rPr b="1" lang="en-US" sz="3600" spc="-1" strike="noStrike" cap="all">
                <a:solidFill>
                  <a:srgbClr val="775f55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Approche pédagogique du lycée des métiers Charles Alliès</a:t>
            </a:r>
            <a:r>
              <a:rPr i="1" lang="en-US" sz="3600" spc="-1" strike="noStrike">
                <a:solidFill>
                  <a:srgbClr val="775f55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
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w Cen MT"/>
            </a:endParaRPr>
          </a:p>
        </p:txBody>
      </p:sp>
      <p:sp>
        <p:nvSpPr>
          <p:cNvPr id="49" name="CustomShape 2"/>
          <p:cNvSpPr/>
          <p:nvPr/>
        </p:nvSpPr>
        <p:spPr>
          <a:xfrm>
            <a:off x="323640" y="4005000"/>
            <a:ext cx="871272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i="1" lang="fr-FR" sz="3600" spc="-1" strike="noStrike">
                <a:solidFill>
                  <a:srgbClr val="775f55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Ou comment former et évaluer par l’activité…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0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pic>
        <p:nvPicPr>
          <p:cNvPr id="90" name="Picture 2" descr=""/>
          <p:cNvPicPr/>
          <p:nvPr/>
        </p:nvPicPr>
        <p:blipFill>
          <a:blip r:embed="rId2"/>
          <a:stretch/>
        </p:blipFill>
        <p:spPr>
          <a:xfrm>
            <a:off x="611640" y="1196640"/>
            <a:ext cx="2448000" cy="1944000"/>
          </a:xfrm>
          <a:prstGeom prst="rect">
            <a:avLst/>
          </a:prstGeom>
          <a:ln>
            <a:noFill/>
          </a:ln>
        </p:spPr>
      </p:pic>
      <p:pic>
        <p:nvPicPr>
          <p:cNvPr id="91" name="Picture 8" descr=""/>
          <p:cNvPicPr/>
          <p:nvPr/>
        </p:nvPicPr>
        <p:blipFill>
          <a:blip r:embed="rId3"/>
          <a:stretch/>
        </p:blipFill>
        <p:spPr>
          <a:xfrm>
            <a:off x="580320" y="3861000"/>
            <a:ext cx="1789200" cy="1800000"/>
          </a:xfrm>
          <a:prstGeom prst="rect">
            <a:avLst/>
          </a:prstGeom>
          <a:ln>
            <a:noFill/>
          </a:ln>
        </p:spPr>
      </p:pic>
      <p:pic>
        <p:nvPicPr>
          <p:cNvPr id="92" name="Image 8" descr=""/>
          <p:cNvPicPr/>
          <p:nvPr/>
        </p:nvPicPr>
        <p:blipFill>
          <a:blip r:embed="rId4"/>
          <a:stretch/>
        </p:blipFill>
        <p:spPr>
          <a:xfrm>
            <a:off x="4644000" y="1102680"/>
            <a:ext cx="4034880" cy="1173960"/>
          </a:xfrm>
          <a:prstGeom prst="rect">
            <a:avLst/>
          </a:prstGeom>
          <a:ln>
            <a:noFill/>
          </a:ln>
        </p:spPr>
      </p:pic>
      <p:pic>
        <p:nvPicPr>
          <p:cNvPr id="93" name="Image 9" descr=""/>
          <p:cNvPicPr/>
          <p:nvPr/>
        </p:nvPicPr>
        <p:blipFill>
          <a:blip r:embed="rId5"/>
          <a:stretch/>
        </p:blipFill>
        <p:spPr>
          <a:xfrm>
            <a:off x="3085560" y="3285000"/>
            <a:ext cx="2494440" cy="2410200"/>
          </a:xfrm>
          <a:prstGeom prst="rect">
            <a:avLst/>
          </a:prstGeom>
          <a:ln>
            <a:noFill/>
          </a:ln>
        </p:spPr>
      </p:pic>
      <p:pic>
        <p:nvPicPr>
          <p:cNvPr id="94" name="Image 10" descr=""/>
          <p:cNvPicPr/>
          <p:nvPr/>
        </p:nvPicPr>
        <p:blipFill>
          <a:blip r:embed="rId6"/>
          <a:stretch/>
        </p:blipFill>
        <p:spPr>
          <a:xfrm>
            <a:off x="5724000" y="2813400"/>
            <a:ext cx="2218680" cy="1972080"/>
          </a:xfrm>
          <a:prstGeom prst="rect">
            <a:avLst/>
          </a:prstGeom>
          <a:ln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3204000" y="1769400"/>
            <a:ext cx="1944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2017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pic>
        <p:nvPicPr>
          <p:cNvPr id="97" name="Image 8" descr=""/>
          <p:cNvPicPr/>
          <p:nvPr/>
        </p:nvPicPr>
        <p:blipFill>
          <a:blip r:embed="rId2"/>
          <a:stretch/>
        </p:blipFill>
        <p:spPr>
          <a:xfrm>
            <a:off x="323640" y="836640"/>
            <a:ext cx="2965680" cy="1792080"/>
          </a:xfrm>
          <a:prstGeom prst="rect">
            <a:avLst/>
          </a:prstGeom>
          <a:ln>
            <a:noFill/>
          </a:ln>
        </p:spPr>
      </p:pic>
      <p:pic>
        <p:nvPicPr>
          <p:cNvPr id="98" name="Image 9" descr=""/>
          <p:cNvPicPr/>
          <p:nvPr/>
        </p:nvPicPr>
        <p:blipFill>
          <a:blip r:embed="rId3"/>
          <a:stretch/>
        </p:blipFill>
        <p:spPr>
          <a:xfrm>
            <a:off x="313200" y="2925000"/>
            <a:ext cx="1932120" cy="2354040"/>
          </a:xfrm>
          <a:prstGeom prst="rect">
            <a:avLst/>
          </a:prstGeom>
          <a:ln>
            <a:noFill/>
          </a:ln>
        </p:spPr>
      </p:pic>
      <p:pic>
        <p:nvPicPr>
          <p:cNvPr id="99" name="Image 10" descr=""/>
          <p:cNvPicPr/>
          <p:nvPr/>
        </p:nvPicPr>
        <p:blipFill>
          <a:blip r:embed="rId4"/>
          <a:stretch/>
        </p:blipFill>
        <p:spPr>
          <a:xfrm>
            <a:off x="2246040" y="4670280"/>
            <a:ext cx="2331360" cy="1218240"/>
          </a:xfrm>
          <a:prstGeom prst="rect">
            <a:avLst/>
          </a:prstGeom>
          <a:ln>
            <a:noFill/>
          </a:ln>
        </p:spPr>
      </p:pic>
      <p:pic>
        <p:nvPicPr>
          <p:cNvPr id="100" name="Image 16" descr=""/>
          <p:cNvPicPr/>
          <p:nvPr/>
        </p:nvPicPr>
        <p:blipFill>
          <a:blip r:embed="rId5"/>
          <a:stretch/>
        </p:blipFill>
        <p:spPr>
          <a:xfrm>
            <a:off x="6516360" y="2608560"/>
            <a:ext cx="1944000" cy="1781280"/>
          </a:xfrm>
          <a:prstGeom prst="rect">
            <a:avLst/>
          </a:prstGeom>
          <a:ln>
            <a:noFill/>
          </a:ln>
        </p:spPr>
      </p:pic>
      <p:pic>
        <p:nvPicPr>
          <p:cNvPr id="101" name="Picture 2" descr=""/>
          <p:cNvPicPr/>
          <p:nvPr/>
        </p:nvPicPr>
        <p:blipFill>
          <a:blip r:embed="rId6"/>
          <a:stretch/>
        </p:blipFill>
        <p:spPr>
          <a:xfrm>
            <a:off x="4959720" y="548640"/>
            <a:ext cx="3500640" cy="1930320"/>
          </a:xfrm>
          <a:prstGeom prst="rect">
            <a:avLst/>
          </a:prstGeom>
          <a:ln>
            <a:noFill/>
          </a:ln>
        </p:spPr>
      </p:pic>
      <p:pic>
        <p:nvPicPr>
          <p:cNvPr id="102" name="Image 17" descr=""/>
          <p:cNvPicPr/>
          <p:nvPr/>
        </p:nvPicPr>
        <p:blipFill>
          <a:blip r:embed="rId7"/>
          <a:stretch/>
        </p:blipFill>
        <p:spPr>
          <a:xfrm>
            <a:off x="4860000" y="4670280"/>
            <a:ext cx="1976760" cy="1304640"/>
          </a:xfrm>
          <a:prstGeom prst="rect">
            <a:avLst/>
          </a:prstGeom>
          <a:ln>
            <a:noFill/>
          </a:ln>
        </p:spPr>
      </p:pic>
      <p:pic>
        <p:nvPicPr>
          <p:cNvPr id="103" name="Image 18" descr=""/>
          <p:cNvPicPr/>
          <p:nvPr/>
        </p:nvPicPr>
        <p:blipFill>
          <a:blip r:embed="rId8"/>
          <a:stretch/>
        </p:blipFill>
        <p:spPr>
          <a:xfrm>
            <a:off x="2555640" y="2568960"/>
            <a:ext cx="3542400" cy="1860840"/>
          </a:xfrm>
          <a:prstGeom prst="rect">
            <a:avLst/>
          </a:prstGeom>
          <a:ln>
            <a:noFill/>
          </a:ln>
        </p:spPr>
      </p:pic>
      <p:sp>
        <p:nvSpPr>
          <p:cNvPr id="104" name="CustomShape 1"/>
          <p:cNvSpPr/>
          <p:nvPr/>
        </p:nvSpPr>
        <p:spPr>
          <a:xfrm>
            <a:off x="3204000" y="1769400"/>
            <a:ext cx="1944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2018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sp>
        <p:nvSpPr>
          <p:cNvPr id="106" name="CustomShape 1"/>
          <p:cNvSpPr/>
          <p:nvPr/>
        </p:nvSpPr>
        <p:spPr>
          <a:xfrm>
            <a:off x="1043640" y="1268640"/>
            <a:ext cx="4320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PIA2 project  / /Prof Bénédicte Gendron  Université Paul Valery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7" name="Image 11" descr=""/>
          <p:cNvPicPr/>
          <p:nvPr/>
        </p:nvPicPr>
        <p:blipFill>
          <a:blip r:embed="rId2"/>
          <a:stretch/>
        </p:blipFill>
        <p:spPr>
          <a:xfrm>
            <a:off x="923760" y="2205000"/>
            <a:ext cx="2274840" cy="1706040"/>
          </a:xfrm>
          <a:prstGeom prst="rect">
            <a:avLst/>
          </a:prstGeom>
          <a:ln>
            <a:noFill/>
          </a:ln>
        </p:spPr>
      </p:pic>
      <p:pic>
        <p:nvPicPr>
          <p:cNvPr id="108" name="Image 12" descr=""/>
          <p:cNvPicPr/>
          <p:nvPr/>
        </p:nvPicPr>
        <p:blipFill>
          <a:blip r:embed="rId3"/>
          <a:stretch/>
        </p:blipFill>
        <p:spPr>
          <a:xfrm>
            <a:off x="3780000" y="1772640"/>
            <a:ext cx="2207880" cy="1656000"/>
          </a:xfrm>
          <a:prstGeom prst="rect">
            <a:avLst/>
          </a:prstGeom>
          <a:ln>
            <a:noFill/>
          </a:ln>
        </p:spPr>
      </p:pic>
      <p:pic>
        <p:nvPicPr>
          <p:cNvPr id="109" name="Image 13" descr=""/>
          <p:cNvPicPr/>
          <p:nvPr/>
        </p:nvPicPr>
        <p:blipFill>
          <a:blip r:embed="rId4"/>
          <a:stretch/>
        </p:blipFill>
        <p:spPr>
          <a:xfrm>
            <a:off x="6372360" y="694440"/>
            <a:ext cx="2492640" cy="3323520"/>
          </a:xfrm>
          <a:prstGeom prst="rect">
            <a:avLst/>
          </a:prstGeom>
          <a:ln>
            <a:noFill/>
          </a:ln>
        </p:spPr>
      </p:pic>
      <p:pic>
        <p:nvPicPr>
          <p:cNvPr id="110" name="Image 14" descr=""/>
          <p:cNvPicPr/>
          <p:nvPr/>
        </p:nvPicPr>
        <p:blipFill>
          <a:blip r:embed="rId5"/>
          <a:stretch/>
        </p:blipFill>
        <p:spPr>
          <a:xfrm>
            <a:off x="931320" y="3911400"/>
            <a:ext cx="1696320" cy="1616040"/>
          </a:xfrm>
          <a:prstGeom prst="rect">
            <a:avLst/>
          </a:prstGeom>
          <a:ln>
            <a:noFill/>
          </a:ln>
        </p:spPr>
      </p:pic>
      <p:pic>
        <p:nvPicPr>
          <p:cNvPr id="111" name="Picture 7" descr=""/>
          <p:cNvPicPr/>
          <p:nvPr/>
        </p:nvPicPr>
        <p:blipFill>
          <a:blip r:embed="rId6"/>
          <a:stretch/>
        </p:blipFill>
        <p:spPr>
          <a:xfrm>
            <a:off x="3502440" y="3982680"/>
            <a:ext cx="2481120" cy="185832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pic>
        <p:nvPicPr>
          <p:cNvPr id="113" name="Image 5" descr=""/>
          <p:cNvPicPr/>
          <p:nvPr/>
        </p:nvPicPr>
        <p:blipFill>
          <a:blip r:embed="rId2"/>
          <a:stretch/>
        </p:blipFill>
        <p:spPr>
          <a:xfrm>
            <a:off x="309240" y="1221120"/>
            <a:ext cx="3047400" cy="1970280"/>
          </a:xfrm>
          <a:prstGeom prst="rect">
            <a:avLst/>
          </a:prstGeom>
          <a:ln>
            <a:noFill/>
          </a:ln>
        </p:spPr>
      </p:pic>
      <p:pic>
        <p:nvPicPr>
          <p:cNvPr id="114" name="Picture 2" descr=""/>
          <p:cNvPicPr/>
          <p:nvPr/>
        </p:nvPicPr>
        <p:blipFill>
          <a:blip r:embed="rId3"/>
          <a:stretch/>
        </p:blipFill>
        <p:spPr>
          <a:xfrm>
            <a:off x="309240" y="3573000"/>
            <a:ext cx="2246400" cy="1439640"/>
          </a:xfrm>
          <a:prstGeom prst="rect">
            <a:avLst/>
          </a:prstGeom>
          <a:ln>
            <a:noFill/>
          </a:ln>
        </p:spPr>
      </p:pic>
      <p:pic>
        <p:nvPicPr>
          <p:cNvPr id="115" name="Image 10" descr=""/>
          <p:cNvPicPr/>
          <p:nvPr/>
        </p:nvPicPr>
        <p:blipFill>
          <a:blip r:embed="rId4"/>
          <a:stretch/>
        </p:blipFill>
        <p:spPr>
          <a:xfrm>
            <a:off x="3204000" y="3141000"/>
            <a:ext cx="1944000" cy="2620440"/>
          </a:xfrm>
          <a:prstGeom prst="rect">
            <a:avLst/>
          </a:prstGeom>
          <a:ln>
            <a:noFill/>
          </a:ln>
        </p:spPr>
      </p:pic>
      <p:pic>
        <p:nvPicPr>
          <p:cNvPr id="116" name="Picture 2" descr=""/>
          <p:cNvPicPr/>
          <p:nvPr/>
        </p:nvPicPr>
        <p:blipFill>
          <a:blip r:embed="rId5"/>
          <a:stretch/>
        </p:blipFill>
        <p:spPr>
          <a:xfrm>
            <a:off x="3703680" y="735120"/>
            <a:ext cx="1469520" cy="1195200"/>
          </a:xfrm>
          <a:prstGeom prst="rect">
            <a:avLst/>
          </a:prstGeom>
          <a:ln>
            <a:noFill/>
          </a:ln>
        </p:spPr>
      </p:pic>
      <p:pic>
        <p:nvPicPr>
          <p:cNvPr id="117" name="Picture 2" descr=""/>
          <p:cNvPicPr/>
          <p:nvPr/>
        </p:nvPicPr>
        <p:blipFill>
          <a:blip r:embed="rId6"/>
          <a:stretch/>
        </p:blipFill>
        <p:spPr>
          <a:xfrm>
            <a:off x="5791320" y="701640"/>
            <a:ext cx="2092680" cy="1047960"/>
          </a:xfrm>
          <a:prstGeom prst="rect">
            <a:avLst/>
          </a:prstGeom>
          <a:ln>
            <a:noFill/>
          </a:ln>
        </p:spPr>
      </p:pic>
      <p:pic>
        <p:nvPicPr>
          <p:cNvPr id="118" name="Picture 3" descr=""/>
          <p:cNvPicPr/>
          <p:nvPr/>
        </p:nvPicPr>
        <p:blipFill>
          <a:blip r:embed="rId7"/>
          <a:stretch/>
        </p:blipFill>
        <p:spPr>
          <a:xfrm>
            <a:off x="5313960" y="1937520"/>
            <a:ext cx="3047400" cy="204588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sp>
        <p:nvSpPr>
          <p:cNvPr id="120" name="CustomShape 1"/>
          <p:cNvSpPr/>
          <p:nvPr/>
        </p:nvSpPr>
        <p:spPr>
          <a:xfrm>
            <a:off x="1043640" y="1268640"/>
            <a:ext cx="4320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PIA2 project  / /Prof Bénédicte Gendron  Université Paul Valery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1" name="Image 11" descr=""/>
          <p:cNvPicPr/>
          <p:nvPr/>
        </p:nvPicPr>
        <p:blipFill>
          <a:blip r:embed="rId2"/>
          <a:stretch/>
        </p:blipFill>
        <p:spPr>
          <a:xfrm>
            <a:off x="923760" y="2205000"/>
            <a:ext cx="2274840" cy="1706040"/>
          </a:xfrm>
          <a:prstGeom prst="rect">
            <a:avLst/>
          </a:prstGeom>
          <a:ln>
            <a:noFill/>
          </a:ln>
        </p:spPr>
      </p:pic>
      <p:pic>
        <p:nvPicPr>
          <p:cNvPr id="122" name="Image 12" descr=""/>
          <p:cNvPicPr/>
          <p:nvPr/>
        </p:nvPicPr>
        <p:blipFill>
          <a:blip r:embed="rId3"/>
          <a:stretch/>
        </p:blipFill>
        <p:spPr>
          <a:xfrm>
            <a:off x="3780000" y="1772640"/>
            <a:ext cx="2207880" cy="1656000"/>
          </a:xfrm>
          <a:prstGeom prst="rect">
            <a:avLst/>
          </a:prstGeom>
          <a:ln>
            <a:noFill/>
          </a:ln>
        </p:spPr>
      </p:pic>
      <p:pic>
        <p:nvPicPr>
          <p:cNvPr id="123" name="Image 13" descr=""/>
          <p:cNvPicPr/>
          <p:nvPr/>
        </p:nvPicPr>
        <p:blipFill>
          <a:blip r:embed="rId4"/>
          <a:stretch/>
        </p:blipFill>
        <p:spPr>
          <a:xfrm>
            <a:off x="6372360" y="694440"/>
            <a:ext cx="2492640" cy="3323520"/>
          </a:xfrm>
          <a:prstGeom prst="rect">
            <a:avLst/>
          </a:prstGeom>
          <a:ln>
            <a:noFill/>
          </a:ln>
        </p:spPr>
      </p:pic>
      <p:pic>
        <p:nvPicPr>
          <p:cNvPr id="124" name="Image 14" descr=""/>
          <p:cNvPicPr/>
          <p:nvPr/>
        </p:nvPicPr>
        <p:blipFill>
          <a:blip r:embed="rId5"/>
          <a:stretch/>
        </p:blipFill>
        <p:spPr>
          <a:xfrm>
            <a:off x="931320" y="3911400"/>
            <a:ext cx="1696320" cy="1616040"/>
          </a:xfrm>
          <a:prstGeom prst="rect">
            <a:avLst/>
          </a:prstGeom>
          <a:ln>
            <a:noFill/>
          </a:ln>
        </p:spPr>
      </p:pic>
      <p:pic>
        <p:nvPicPr>
          <p:cNvPr id="125" name="Picture 7" descr=""/>
          <p:cNvPicPr/>
          <p:nvPr/>
        </p:nvPicPr>
        <p:blipFill>
          <a:blip r:embed="rId6"/>
          <a:stretch/>
        </p:blipFill>
        <p:spPr>
          <a:xfrm>
            <a:off x="3502440" y="3982680"/>
            <a:ext cx="2481120" cy="185832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pic>
        <p:nvPicPr>
          <p:cNvPr id="127" name="Image 2" descr=""/>
          <p:cNvPicPr/>
          <p:nvPr/>
        </p:nvPicPr>
        <p:blipFill>
          <a:blip r:embed="rId2"/>
          <a:stretch/>
        </p:blipFill>
        <p:spPr>
          <a:xfrm>
            <a:off x="539640" y="1124640"/>
            <a:ext cx="8136720" cy="324000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2195640" y="2421000"/>
            <a:ext cx="4392000" cy="64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2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sp>
        <p:nvSpPr>
          <p:cNvPr id="53" name="CustomShape 2"/>
          <p:cNvSpPr/>
          <p:nvPr/>
        </p:nvSpPr>
        <p:spPr>
          <a:xfrm>
            <a:off x="1331640" y="2133000"/>
            <a:ext cx="6062760" cy="94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28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Les spécificités du BTS NRDC  du lycée des métiers Charles Alliès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sp>
        <p:nvSpPr>
          <p:cNvPr id="55" name="CustomShape 1"/>
          <p:cNvSpPr/>
          <p:nvPr/>
        </p:nvSpPr>
        <p:spPr>
          <a:xfrm>
            <a:off x="971640" y="1412640"/>
            <a:ext cx="6696360" cy="393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Le lycée des métiers de la maintenance des matériels et du commerce ( filières ébénisterie, conduite d’engins , maintenance , plasturgie et matériaux composites et tertiaires ( bac pro ARCU , Vente , Commerce )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Fort ancrage dans les réseaux professionnels ( DCF , BNI, club des managers , CJD, JCE )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La pédagogie de projet au cœur du projet d’établissement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Une culture réseaux sociaux ( facebook : les enfants de Schumpeter, les pages facebook des mini entreprises,  Linkedln , Instagram , site des mini entreprises Mekanikol games , Sit&amp;plast , Indus’tree )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2282400" y="226080"/>
            <a:ext cx="58323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 culture projet dès le bac pro 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7" name="Picture 8" descr=""/>
          <p:cNvPicPr/>
          <p:nvPr/>
        </p:nvPicPr>
        <p:blipFill>
          <a:blip r:embed="rId1"/>
          <a:stretch/>
        </p:blipFill>
        <p:spPr>
          <a:xfrm>
            <a:off x="7394760" y="4797000"/>
            <a:ext cx="1748880" cy="1407600"/>
          </a:xfrm>
          <a:prstGeom prst="rect">
            <a:avLst/>
          </a:prstGeom>
          <a:ln w="9360">
            <a:noFill/>
          </a:ln>
        </p:spPr>
      </p:pic>
      <p:pic>
        <p:nvPicPr>
          <p:cNvPr id="58" name="Picture 3" descr=""/>
          <p:cNvPicPr/>
          <p:nvPr/>
        </p:nvPicPr>
        <p:blipFill>
          <a:blip r:embed="rId2"/>
          <a:stretch/>
        </p:blipFill>
        <p:spPr>
          <a:xfrm>
            <a:off x="5713560" y="1454760"/>
            <a:ext cx="2781000" cy="1253520"/>
          </a:xfrm>
          <a:prstGeom prst="rect">
            <a:avLst/>
          </a:prstGeom>
          <a:ln>
            <a:noFill/>
          </a:ln>
        </p:spPr>
      </p:pic>
      <p:pic>
        <p:nvPicPr>
          <p:cNvPr id="59" name="Image 9" descr=""/>
          <p:cNvPicPr/>
          <p:nvPr/>
        </p:nvPicPr>
        <p:blipFill>
          <a:blip r:embed="rId3"/>
          <a:stretch/>
        </p:blipFill>
        <p:spPr>
          <a:xfrm>
            <a:off x="323640" y="927720"/>
            <a:ext cx="2762640" cy="1810800"/>
          </a:xfrm>
          <a:prstGeom prst="rect">
            <a:avLst/>
          </a:prstGeom>
          <a:ln>
            <a:noFill/>
          </a:ln>
        </p:spPr>
      </p:pic>
      <p:pic>
        <p:nvPicPr>
          <p:cNvPr id="60" name="Image 10" descr=""/>
          <p:cNvPicPr/>
          <p:nvPr/>
        </p:nvPicPr>
        <p:blipFill>
          <a:blip r:embed="rId4"/>
          <a:stretch/>
        </p:blipFill>
        <p:spPr>
          <a:xfrm>
            <a:off x="4212000" y="3537000"/>
            <a:ext cx="2891880" cy="2520000"/>
          </a:xfrm>
          <a:prstGeom prst="rect">
            <a:avLst/>
          </a:prstGeom>
          <a:ln>
            <a:noFill/>
          </a:ln>
        </p:spPr>
      </p:pic>
      <p:pic>
        <p:nvPicPr>
          <p:cNvPr id="61" name="Image 11" descr=""/>
          <p:cNvPicPr/>
          <p:nvPr/>
        </p:nvPicPr>
        <p:blipFill>
          <a:blip r:embed="rId5"/>
          <a:stretch/>
        </p:blipFill>
        <p:spPr>
          <a:xfrm>
            <a:off x="251640" y="2947680"/>
            <a:ext cx="3384000" cy="2538000"/>
          </a:xfrm>
          <a:prstGeom prst="rect">
            <a:avLst/>
          </a:prstGeom>
          <a:ln>
            <a:noFill/>
          </a:ln>
        </p:spPr>
      </p:pic>
      <p:pic>
        <p:nvPicPr>
          <p:cNvPr id="62" name="Image 12" descr=""/>
          <p:cNvPicPr/>
          <p:nvPr/>
        </p:nvPicPr>
        <p:blipFill>
          <a:blip r:embed="rId6"/>
          <a:stretch/>
        </p:blipFill>
        <p:spPr>
          <a:xfrm>
            <a:off x="3780000" y="927720"/>
            <a:ext cx="1698120" cy="2500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2699640" y="201240"/>
            <a:ext cx="62679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 culture du challenge commercial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4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pic>
        <p:nvPicPr>
          <p:cNvPr id="65" name="Picture 2" descr=""/>
          <p:cNvPicPr/>
          <p:nvPr/>
        </p:nvPicPr>
        <p:blipFill>
          <a:blip r:embed="rId2"/>
          <a:stretch/>
        </p:blipFill>
        <p:spPr>
          <a:xfrm>
            <a:off x="6163920" y="1011600"/>
            <a:ext cx="2539440" cy="3395160"/>
          </a:xfrm>
          <a:prstGeom prst="rect">
            <a:avLst/>
          </a:prstGeom>
          <a:ln>
            <a:noFill/>
          </a:ln>
        </p:spPr>
      </p:pic>
      <p:sp>
        <p:nvSpPr>
          <p:cNvPr id="66" name="CustomShape 2"/>
          <p:cNvSpPr/>
          <p:nvPr/>
        </p:nvSpPr>
        <p:spPr>
          <a:xfrm>
            <a:off x="1259640" y="2133000"/>
            <a:ext cx="4824000" cy="228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fr-F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Entreprendre Pour apprendre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Bizznessday 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Négociales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Trophée de l’excellence commerciale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European vocational skills week PIA2 project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pic>
        <p:nvPicPr>
          <p:cNvPr id="68" name="Image 3" descr=""/>
          <p:cNvPicPr/>
          <p:nvPr/>
        </p:nvPicPr>
        <p:blipFill>
          <a:blip r:embed="rId2"/>
          <a:stretch/>
        </p:blipFill>
        <p:spPr>
          <a:xfrm>
            <a:off x="1619640" y="692640"/>
            <a:ext cx="6649200" cy="4176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pic>
        <p:nvPicPr>
          <p:cNvPr id="70" name="Picture 2" descr=""/>
          <p:cNvPicPr/>
          <p:nvPr/>
        </p:nvPicPr>
        <p:blipFill>
          <a:blip r:embed="rId2"/>
          <a:stretch/>
        </p:blipFill>
        <p:spPr>
          <a:xfrm>
            <a:off x="899640" y="1093320"/>
            <a:ext cx="3456000" cy="4104000"/>
          </a:xfrm>
          <a:prstGeom prst="rect">
            <a:avLst/>
          </a:prstGeom>
          <a:ln>
            <a:noFill/>
          </a:ln>
        </p:spPr>
      </p:pic>
      <p:pic>
        <p:nvPicPr>
          <p:cNvPr id="71" name="Image 8" descr=""/>
          <p:cNvPicPr/>
          <p:nvPr/>
        </p:nvPicPr>
        <p:blipFill>
          <a:blip r:embed="rId3"/>
          <a:stretch/>
        </p:blipFill>
        <p:spPr>
          <a:xfrm>
            <a:off x="4500000" y="1412640"/>
            <a:ext cx="3024000" cy="3897360"/>
          </a:xfrm>
          <a:prstGeom prst="rect">
            <a:avLst/>
          </a:prstGeom>
          <a:ln>
            <a:noFill/>
          </a:ln>
        </p:spPr>
      </p:pic>
      <p:sp>
        <p:nvSpPr>
          <p:cNvPr id="72" name="CustomShape 1"/>
          <p:cNvSpPr/>
          <p:nvPr/>
        </p:nvSpPr>
        <p:spPr>
          <a:xfrm>
            <a:off x="4212000" y="476640"/>
            <a:ext cx="15116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2015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pic>
        <p:nvPicPr>
          <p:cNvPr id="74" name="Picture 4" descr=""/>
          <p:cNvPicPr/>
          <p:nvPr/>
        </p:nvPicPr>
        <p:blipFill>
          <a:blip r:embed="rId2"/>
          <a:stretch/>
        </p:blipFill>
        <p:spPr>
          <a:xfrm>
            <a:off x="467640" y="980640"/>
            <a:ext cx="2160000" cy="1402200"/>
          </a:xfrm>
          <a:prstGeom prst="rect">
            <a:avLst/>
          </a:prstGeom>
          <a:ln>
            <a:noFill/>
          </a:ln>
        </p:spPr>
      </p:pic>
      <p:pic>
        <p:nvPicPr>
          <p:cNvPr id="75" name="Image 10" descr=""/>
          <p:cNvPicPr/>
          <p:nvPr/>
        </p:nvPicPr>
        <p:blipFill>
          <a:blip r:embed="rId3"/>
          <a:stretch/>
        </p:blipFill>
        <p:spPr>
          <a:xfrm>
            <a:off x="4428000" y="836640"/>
            <a:ext cx="3446280" cy="1964880"/>
          </a:xfrm>
          <a:prstGeom prst="rect">
            <a:avLst/>
          </a:prstGeom>
          <a:ln w="9360">
            <a:noFill/>
          </a:ln>
        </p:spPr>
      </p:pic>
      <p:pic>
        <p:nvPicPr>
          <p:cNvPr id="76" name="Image 6" descr=""/>
          <p:cNvPicPr/>
          <p:nvPr/>
        </p:nvPicPr>
        <p:blipFill>
          <a:blip r:embed="rId4"/>
          <a:stretch/>
        </p:blipFill>
        <p:spPr>
          <a:xfrm>
            <a:off x="323640" y="2565000"/>
            <a:ext cx="1728000" cy="1839240"/>
          </a:xfrm>
          <a:prstGeom prst="rect">
            <a:avLst/>
          </a:prstGeom>
          <a:ln>
            <a:noFill/>
          </a:ln>
        </p:spPr>
      </p:pic>
      <p:pic>
        <p:nvPicPr>
          <p:cNvPr id="77" name="Image 7" descr=""/>
          <p:cNvPicPr/>
          <p:nvPr/>
        </p:nvPicPr>
        <p:blipFill>
          <a:blip r:embed="rId5"/>
          <a:stretch/>
        </p:blipFill>
        <p:spPr>
          <a:xfrm>
            <a:off x="6208560" y="3007080"/>
            <a:ext cx="2371680" cy="1778760"/>
          </a:xfrm>
          <a:prstGeom prst="rect">
            <a:avLst/>
          </a:prstGeom>
          <a:ln>
            <a:noFill/>
          </a:ln>
        </p:spPr>
      </p:pic>
      <p:pic>
        <p:nvPicPr>
          <p:cNvPr id="78" name="Image 8" descr=""/>
          <p:cNvPicPr/>
          <p:nvPr/>
        </p:nvPicPr>
        <p:blipFill>
          <a:blip r:embed="rId6"/>
          <a:stretch/>
        </p:blipFill>
        <p:spPr>
          <a:xfrm>
            <a:off x="2267640" y="2991600"/>
            <a:ext cx="3702600" cy="245880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3060000" y="1556640"/>
            <a:ext cx="122364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2016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8" descr=""/>
          <p:cNvPicPr/>
          <p:nvPr/>
        </p:nvPicPr>
        <p:blipFill>
          <a:blip r:embed="rId1"/>
          <a:stretch/>
        </p:blipFill>
        <p:spPr>
          <a:xfrm>
            <a:off x="7394760" y="4786200"/>
            <a:ext cx="1748880" cy="1407600"/>
          </a:xfrm>
          <a:prstGeom prst="rect">
            <a:avLst/>
          </a:prstGeom>
          <a:ln w="9360">
            <a:noFill/>
          </a:ln>
        </p:spPr>
      </p:pic>
      <p:pic>
        <p:nvPicPr>
          <p:cNvPr id="81" name="Picture 2" descr=""/>
          <p:cNvPicPr/>
          <p:nvPr/>
        </p:nvPicPr>
        <p:blipFill>
          <a:blip r:embed="rId2"/>
          <a:stretch/>
        </p:blipFill>
        <p:spPr>
          <a:xfrm>
            <a:off x="467640" y="980640"/>
            <a:ext cx="2304000" cy="1439640"/>
          </a:xfrm>
          <a:prstGeom prst="rect">
            <a:avLst/>
          </a:prstGeom>
          <a:ln>
            <a:noFill/>
          </a:ln>
        </p:spPr>
      </p:pic>
      <p:pic>
        <p:nvPicPr>
          <p:cNvPr id="82" name="Picture 11" descr=""/>
          <p:cNvPicPr/>
          <p:nvPr/>
        </p:nvPicPr>
        <p:blipFill>
          <a:blip r:embed="rId3"/>
          <a:stretch/>
        </p:blipFill>
        <p:spPr>
          <a:xfrm>
            <a:off x="4908600" y="260640"/>
            <a:ext cx="3769200" cy="1872000"/>
          </a:xfrm>
          <a:prstGeom prst="rect">
            <a:avLst/>
          </a:prstGeom>
          <a:ln>
            <a:noFill/>
          </a:ln>
        </p:spPr>
      </p:pic>
      <p:pic>
        <p:nvPicPr>
          <p:cNvPr id="83" name="Image 8" descr=""/>
          <p:cNvPicPr/>
          <p:nvPr/>
        </p:nvPicPr>
        <p:blipFill>
          <a:blip r:embed="rId4"/>
          <a:stretch/>
        </p:blipFill>
        <p:spPr>
          <a:xfrm>
            <a:off x="323640" y="2797200"/>
            <a:ext cx="1919520" cy="1988640"/>
          </a:xfrm>
          <a:prstGeom prst="rect">
            <a:avLst/>
          </a:prstGeom>
          <a:ln>
            <a:noFill/>
          </a:ln>
        </p:spPr>
      </p:pic>
      <p:pic>
        <p:nvPicPr>
          <p:cNvPr id="84" name="Picture 4" descr=""/>
          <p:cNvPicPr/>
          <p:nvPr/>
        </p:nvPicPr>
        <p:blipFill>
          <a:blip r:embed="rId5"/>
          <a:stretch/>
        </p:blipFill>
        <p:spPr>
          <a:xfrm>
            <a:off x="2855160" y="260640"/>
            <a:ext cx="1728000" cy="988200"/>
          </a:xfrm>
          <a:prstGeom prst="rect">
            <a:avLst/>
          </a:prstGeom>
          <a:ln>
            <a:noFill/>
          </a:ln>
        </p:spPr>
      </p:pic>
      <p:pic>
        <p:nvPicPr>
          <p:cNvPr id="85" name="Image 10" descr=""/>
          <p:cNvPicPr/>
          <p:nvPr/>
        </p:nvPicPr>
        <p:blipFill>
          <a:blip r:embed="rId6"/>
          <a:stretch/>
        </p:blipFill>
        <p:spPr>
          <a:xfrm>
            <a:off x="440640" y="4957560"/>
            <a:ext cx="1583640" cy="1089360"/>
          </a:xfrm>
          <a:prstGeom prst="rect">
            <a:avLst/>
          </a:prstGeom>
          <a:ln>
            <a:noFill/>
          </a:ln>
        </p:spPr>
      </p:pic>
      <p:pic>
        <p:nvPicPr>
          <p:cNvPr id="86" name="Image 11" descr=""/>
          <p:cNvPicPr/>
          <p:nvPr/>
        </p:nvPicPr>
        <p:blipFill>
          <a:blip r:embed="rId7"/>
          <a:stretch/>
        </p:blipFill>
        <p:spPr>
          <a:xfrm>
            <a:off x="2675160" y="2562120"/>
            <a:ext cx="2233080" cy="1658520"/>
          </a:xfrm>
          <a:prstGeom prst="rect">
            <a:avLst/>
          </a:prstGeom>
          <a:ln>
            <a:noFill/>
          </a:ln>
        </p:spPr>
      </p:pic>
      <p:pic>
        <p:nvPicPr>
          <p:cNvPr id="87" name="Image 1" descr=""/>
          <p:cNvPicPr/>
          <p:nvPr/>
        </p:nvPicPr>
        <p:blipFill>
          <a:blip r:embed="rId8"/>
          <a:stretch/>
        </p:blipFill>
        <p:spPr>
          <a:xfrm>
            <a:off x="5675760" y="2358000"/>
            <a:ext cx="1940760" cy="2427480"/>
          </a:xfrm>
          <a:prstGeom prst="rect">
            <a:avLst/>
          </a:prstGeom>
          <a:ln>
            <a:noFill/>
          </a:ln>
        </p:spPr>
      </p:pic>
      <p:sp>
        <p:nvSpPr>
          <p:cNvPr id="88" name="CustomShape 1"/>
          <p:cNvSpPr/>
          <p:nvPr/>
        </p:nvSpPr>
        <p:spPr>
          <a:xfrm>
            <a:off x="3204000" y="1769400"/>
            <a:ext cx="1944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w Cen MT"/>
              </a:rPr>
              <a:t>2017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Thème NDRC</Template>
  <TotalTime>869</TotalTime>
  <Application>LibreOffice/5.0.4.2$Windows_x86 LibreOffice_project/2b9802c1994aa0b7dc6079e128979269cf95bc78</Application>
  <Company>Ministere de l'Education Nationale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2018-03-14T05:10:24Z</dcterms:created>
  <dc:creator>Didier Michel</dc:creator>
  <dc:language>fr-FR</dc:language>
  <cp:lastModifiedBy>Samsung</cp:lastModifiedBy>
  <dcterms:modified xsi:type="dcterms:W3CDTF">2018-05-14T17:55:27Z</dcterms:modified>
  <cp:revision>32</cp:revision>
  <dc:title>BTS NDRC enjeux didactiques et pédagogiques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Ministere de l'Education Nationale</vt:lpwstr>
  </property>
  <property fmtid="{D5CDD505-2E9C-101B-9397-08002B2CF9AE}" pid="4" name="ContentTypeId">
    <vt:lpwstr>0x010100873AB55E0CC5DA459F57F5A42893F46A005A087D358B12CA4E82A8A8BA9B8A8CF200D3544DBFAD4F664AA25DF68E6D1F0A9E00689F2856DFEDCE40890FDCED81A7DFC900084BAD804C7DD5448AFCF9998BBEB75A</vt:lpwstr>
  </property>
  <property fmtid="{D5CDD505-2E9C-101B-9397-08002B2CF9AE}" pid="5" name="HiddenSlides">
    <vt:i4>0</vt:i4>
  </property>
  <property fmtid="{D5CDD505-2E9C-101B-9397-08002B2CF9AE}" pid="6" name="HyperlinksChanged">
    <vt:bool>0</vt:bool>
  </property>
  <property fmtid="{D5CDD505-2E9C-101B-9397-08002B2CF9AE}" pid="7" name="LinksUpToDate">
    <vt:bool>0</vt:bool>
  </property>
  <property fmtid="{D5CDD505-2E9C-101B-9397-08002B2CF9AE}" pid="8" name="MMClips">
    <vt:i4>0</vt:i4>
  </property>
  <property fmtid="{D5CDD505-2E9C-101B-9397-08002B2CF9AE}" pid="9" name="Notes">
    <vt:i4>0</vt:i4>
  </property>
  <property fmtid="{D5CDD505-2E9C-101B-9397-08002B2CF9AE}" pid="10" name="PresentationFormat">
    <vt:lpwstr>Affichage à l'écran (4:3)</vt:lpwstr>
  </property>
  <property fmtid="{D5CDD505-2E9C-101B-9397-08002B2CF9AE}" pid="11" name="ScaleCrop">
    <vt:bool>0</vt:bool>
  </property>
  <property fmtid="{D5CDD505-2E9C-101B-9397-08002B2CF9AE}" pid="12" name="ShareDoc">
    <vt:bool>0</vt:bool>
  </property>
  <property fmtid="{D5CDD505-2E9C-101B-9397-08002B2CF9AE}" pid="13" name="Slides">
    <vt:i4>15</vt:i4>
  </property>
</Properties>
</file>